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6858000" cy="9144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9" d="100"/>
          <a:sy n="79" d="100"/>
        </p:scale>
        <p:origin x="3108" y="96"/>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F013FBD-8435-4C43-86B7-E1F5B39E113E}" type="datetimeFigureOut">
              <a:rPr lang="en-US" smtClean="0"/>
              <a:t>5/12/2026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22E4062-CA6C-41A9-9961-AA63B2BCDF25}" type="slidenum">
              <a:rPr lang="en-US" smtClean="0"/>
              <a:t>‹#›</a:t>
            </a:fld>
            <a:endParaRPr lang="en-US" dirty="0"/>
          </a:p>
        </p:txBody>
      </p:sp>
    </p:spTree>
    <p:extLst>
      <p:ext uri="{BB962C8B-B14F-4D97-AF65-F5344CB8AC3E}">
        <p14:creationId xmlns:p14="http://schemas.microsoft.com/office/powerpoint/2010/main" val="20347766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F013FBD-8435-4C43-86B7-E1F5B39E113E}" type="datetimeFigureOut">
              <a:rPr lang="en-US" smtClean="0"/>
              <a:t>5/12/2026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22E4062-CA6C-41A9-9961-AA63B2BCDF25}" type="slidenum">
              <a:rPr lang="en-US" smtClean="0"/>
              <a:t>‹#›</a:t>
            </a:fld>
            <a:endParaRPr lang="en-US" dirty="0"/>
          </a:p>
        </p:txBody>
      </p:sp>
    </p:spTree>
    <p:extLst>
      <p:ext uri="{BB962C8B-B14F-4D97-AF65-F5344CB8AC3E}">
        <p14:creationId xmlns:p14="http://schemas.microsoft.com/office/powerpoint/2010/main" val="10036984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366185"/>
            <a:ext cx="1543050" cy="780203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366185"/>
            <a:ext cx="4514850" cy="78020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F013FBD-8435-4C43-86B7-E1F5B39E113E}" type="datetimeFigureOut">
              <a:rPr lang="en-US" smtClean="0"/>
              <a:t>5/12/2026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22E4062-CA6C-41A9-9961-AA63B2BCDF25}" type="slidenum">
              <a:rPr lang="en-US" smtClean="0"/>
              <a:t>‹#›</a:t>
            </a:fld>
            <a:endParaRPr lang="en-US" dirty="0"/>
          </a:p>
        </p:txBody>
      </p:sp>
    </p:spTree>
    <p:extLst>
      <p:ext uri="{BB962C8B-B14F-4D97-AF65-F5344CB8AC3E}">
        <p14:creationId xmlns:p14="http://schemas.microsoft.com/office/powerpoint/2010/main" val="12511497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F013FBD-8435-4C43-86B7-E1F5B39E113E}" type="datetimeFigureOut">
              <a:rPr lang="en-US" smtClean="0"/>
              <a:t>5/12/2026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22E4062-CA6C-41A9-9961-AA63B2BCDF25}" type="slidenum">
              <a:rPr lang="en-US" smtClean="0"/>
              <a:t>‹#›</a:t>
            </a:fld>
            <a:endParaRPr lang="en-US" dirty="0"/>
          </a:p>
        </p:txBody>
      </p:sp>
    </p:spTree>
    <p:extLst>
      <p:ext uri="{BB962C8B-B14F-4D97-AF65-F5344CB8AC3E}">
        <p14:creationId xmlns:p14="http://schemas.microsoft.com/office/powerpoint/2010/main" val="3699139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F013FBD-8435-4C43-86B7-E1F5B39E113E}" type="datetimeFigureOut">
              <a:rPr lang="en-US" smtClean="0"/>
              <a:t>5/12/2026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22E4062-CA6C-41A9-9961-AA63B2BCDF25}" type="slidenum">
              <a:rPr lang="en-US" smtClean="0"/>
              <a:t>‹#›</a:t>
            </a:fld>
            <a:endParaRPr lang="en-US" dirty="0"/>
          </a:p>
        </p:txBody>
      </p:sp>
    </p:spTree>
    <p:extLst>
      <p:ext uri="{BB962C8B-B14F-4D97-AF65-F5344CB8AC3E}">
        <p14:creationId xmlns:p14="http://schemas.microsoft.com/office/powerpoint/2010/main" val="29838577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F013FBD-8435-4C43-86B7-E1F5B39E113E}" type="datetimeFigureOut">
              <a:rPr lang="en-US" smtClean="0"/>
              <a:t>5/12/2026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22E4062-CA6C-41A9-9961-AA63B2BCDF25}" type="slidenum">
              <a:rPr lang="en-US" smtClean="0"/>
              <a:t>‹#›</a:t>
            </a:fld>
            <a:endParaRPr lang="en-US" dirty="0"/>
          </a:p>
        </p:txBody>
      </p:sp>
    </p:spTree>
    <p:extLst>
      <p:ext uri="{BB962C8B-B14F-4D97-AF65-F5344CB8AC3E}">
        <p14:creationId xmlns:p14="http://schemas.microsoft.com/office/powerpoint/2010/main" val="3145721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F013FBD-8435-4C43-86B7-E1F5B39E113E}" type="datetimeFigureOut">
              <a:rPr lang="en-US" smtClean="0"/>
              <a:t>5/12/2026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22E4062-CA6C-41A9-9961-AA63B2BCDF25}" type="slidenum">
              <a:rPr lang="en-US" smtClean="0"/>
              <a:t>‹#›</a:t>
            </a:fld>
            <a:endParaRPr lang="en-US" dirty="0"/>
          </a:p>
        </p:txBody>
      </p:sp>
    </p:spTree>
    <p:extLst>
      <p:ext uri="{BB962C8B-B14F-4D97-AF65-F5344CB8AC3E}">
        <p14:creationId xmlns:p14="http://schemas.microsoft.com/office/powerpoint/2010/main" val="3317720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F013FBD-8435-4C43-86B7-E1F5B39E113E}" type="datetimeFigureOut">
              <a:rPr lang="en-US" smtClean="0"/>
              <a:t>5/12/2026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22E4062-CA6C-41A9-9961-AA63B2BCDF25}" type="slidenum">
              <a:rPr lang="en-US" smtClean="0"/>
              <a:t>‹#›</a:t>
            </a:fld>
            <a:endParaRPr lang="en-US" dirty="0"/>
          </a:p>
        </p:txBody>
      </p:sp>
    </p:spTree>
    <p:extLst>
      <p:ext uri="{BB962C8B-B14F-4D97-AF65-F5344CB8AC3E}">
        <p14:creationId xmlns:p14="http://schemas.microsoft.com/office/powerpoint/2010/main" val="14629867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013FBD-8435-4C43-86B7-E1F5B39E113E}" type="datetimeFigureOut">
              <a:rPr lang="en-US" smtClean="0"/>
              <a:t>5/12/2026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22E4062-CA6C-41A9-9961-AA63B2BCDF25}" type="slidenum">
              <a:rPr lang="en-US" smtClean="0"/>
              <a:t>‹#›</a:t>
            </a:fld>
            <a:endParaRPr lang="en-US" dirty="0"/>
          </a:p>
        </p:txBody>
      </p:sp>
    </p:spTree>
    <p:extLst>
      <p:ext uri="{BB962C8B-B14F-4D97-AF65-F5344CB8AC3E}">
        <p14:creationId xmlns:p14="http://schemas.microsoft.com/office/powerpoint/2010/main" val="1884451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F013FBD-8435-4C43-86B7-E1F5B39E113E}" type="datetimeFigureOut">
              <a:rPr lang="en-US" smtClean="0"/>
              <a:t>5/12/2026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22E4062-CA6C-41A9-9961-AA63B2BCDF25}" type="slidenum">
              <a:rPr lang="en-US" smtClean="0"/>
              <a:t>‹#›</a:t>
            </a:fld>
            <a:endParaRPr lang="en-US" dirty="0"/>
          </a:p>
        </p:txBody>
      </p:sp>
    </p:spTree>
    <p:extLst>
      <p:ext uri="{BB962C8B-B14F-4D97-AF65-F5344CB8AC3E}">
        <p14:creationId xmlns:p14="http://schemas.microsoft.com/office/powerpoint/2010/main" val="35376168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F013FBD-8435-4C43-86B7-E1F5B39E113E}" type="datetimeFigureOut">
              <a:rPr lang="en-US" smtClean="0"/>
              <a:t>5/12/2026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22E4062-CA6C-41A9-9961-AA63B2BCDF25}" type="slidenum">
              <a:rPr lang="en-US" smtClean="0"/>
              <a:t>‹#›</a:t>
            </a:fld>
            <a:endParaRPr lang="en-US" dirty="0"/>
          </a:p>
        </p:txBody>
      </p:sp>
    </p:spTree>
    <p:extLst>
      <p:ext uri="{BB962C8B-B14F-4D97-AF65-F5344CB8AC3E}">
        <p14:creationId xmlns:p14="http://schemas.microsoft.com/office/powerpoint/2010/main" val="1850923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7F013FBD-8435-4C43-86B7-E1F5B39E113E}" type="datetimeFigureOut">
              <a:rPr lang="en-US" smtClean="0"/>
              <a:t>5/12/2026</a:t>
            </a:fld>
            <a:endParaRPr lang="en-US" dirty="0"/>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922E4062-CA6C-41A9-9961-AA63B2BCDF25}" type="slidenum">
              <a:rPr lang="en-US" smtClean="0"/>
              <a:t>‹#›</a:t>
            </a:fld>
            <a:endParaRPr lang="en-US" dirty="0"/>
          </a:p>
        </p:txBody>
      </p:sp>
    </p:spTree>
    <p:extLst>
      <p:ext uri="{BB962C8B-B14F-4D97-AF65-F5344CB8AC3E}">
        <p14:creationId xmlns:p14="http://schemas.microsoft.com/office/powerpoint/2010/main" val="37850228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mailto:schellm@udasd.or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3934" y="124883"/>
            <a:ext cx="4875934" cy="1960033"/>
          </a:xfrm>
        </p:spPr>
        <p:txBody>
          <a:bodyPr>
            <a:noAutofit/>
          </a:bodyPr>
          <a:lstStyle/>
          <a:p>
            <a:r>
              <a:rPr lang="en-US" sz="15000" b="1" dirty="0">
                <a:ln w="18000">
                  <a:solidFill>
                    <a:schemeClr val="accent2">
                      <a:satMod val="140000"/>
                    </a:schemeClr>
                  </a:solidFill>
                  <a:prstDash val="solid"/>
                  <a:miter lim="800000"/>
                </a:ln>
                <a:noFill/>
                <a:effectLst>
                  <a:outerShdw blurRad="25500" dist="23000" dir="7020000" algn="tl">
                    <a:srgbClr val="000000">
                      <a:alpha val="50000"/>
                    </a:srgbClr>
                  </a:outerShdw>
                </a:effectLst>
              </a:rPr>
              <a:t>UDA</a:t>
            </a:r>
          </a:p>
        </p:txBody>
      </p:sp>
      <p:sp>
        <p:nvSpPr>
          <p:cNvPr id="3" name="Subtitle 2"/>
          <p:cNvSpPr>
            <a:spLocks noGrp="1"/>
          </p:cNvSpPr>
          <p:nvPr>
            <p:ph type="subTitle" idx="1"/>
          </p:nvPr>
        </p:nvSpPr>
        <p:spPr>
          <a:xfrm>
            <a:off x="1981200" y="762000"/>
            <a:ext cx="3447183" cy="914400"/>
          </a:xfrm>
        </p:spPr>
        <p:txBody>
          <a:bodyPr>
            <a:noAutofit/>
          </a:bodyPr>
          <a:lstStyle/>
          <a:p>
            <a:r>
              <a:rPr lang="en-US" sz="4200" dirty="0">
                <a:latin typeface="Bell MT" pitchFamily="18" charset="0"/>
              </a:rPr>
              <a:t>Cheerleading</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7251" y="381000"/>
            <a:ext cx="953366" cy="1447800"/>
          </a:xfrm>
          <a:prstGeom prst="rect">
            <a:avLst/>
          </a:prstGeom>
        </p:spPr>
      </p:pic>
      <p:sp>
        <p:nvSpPr>
          <p:cNvPr id="5" name="TextBox 4"/>
          <p:cNvSpPr txBox="1"/>
          <p:nvPr/>
        </p:nvSpPr>
        <p:spPr>
          <a:xfrm>
            <a:off x="857251" y="2133600"/>
            <a:ext cx="5162549" cy="6186309"/>
          </a:xfrm>
          <a:prstGeom prst="rect">
            <a:avLst/>
          </a:prstGeom>
          <a:noFill/>
        </p:spPr>
        <p:txBody>
          <a:bodyPr wrap="square" rtlCol="0">
            <a:spAutoFit/>
          </a:bodyPr>
          <a:lstStyle/>
          <a:p>
            <a:r>
              <a:rPr lang="en-US" dirty="0"/>
              <a:t>Hello,</a:t>
            </a:r>
          </a:p>
          <a:p>
            <a:endParaRPr lang="en-US" dirty="0"/>
          </a:p>
          <a:p>
            <a:r>
              <a:rPr lang="en-US" dirty="0"/>
              <a:t>The UDA Cheerleading Organization would like to invite you to our 14</a:t>
            </a:r>
            <a:r>
              <a:rPr lang="en-US" baseline="30000" dirty="0"/>
              <a:t>th</a:t>
            </a:r>
            <a:r>
              <a:rPr lang="en-US" dirty="0"/>
              <a:t> annual “Pep Rally in the Valley”!!  It is a chance for your team to shine and be able to showcase what you have been working on all year! This day is designed to be a huge Pep Rally for all surrounding area teams and fans. This is </a:t>
            </a:r>
            <a:r>
              <a:rPr lang="en-US" b="1" u="sng" dirty="0"/>
              <a:t>NOT</a:t>
            </a:r>
            <a:r>
              <a:rPr lang="en-US" dirty="0"/>
              <a:t> a competition, but rather an event for the surrounding area schools and cheer teams to perform for their friends and families and participating schools.  Awards will be given based on best cheer, chant, dance, music, spirit, etc. and every team </a:t>
            </a:r>
            <a:r>
              <a:rPr lang="en-US" b="1" u="sng" dirty="0"/>
              <a:t>will </a:t>
            </a:r>
            <a:r>
              <a:rPr lang="en-US" dirty="0"/>
              <a:t>receive an award!  Each team is asked to perform a cheer, chant and dance routine. There is something for everyone to be a part of, if its cheering your child on, entertainment for the whole family, food, shopping and oh yeah the “Daddy Jump Off” contest!  The “Pep Rally in the Valley” will be held Saturday</a:t>
            </a:r>
            <a:r>
              <a:rPr lang="en-US" dirty="0">
                <a:solidFill>
                  <a:srgbClr val="FF0000"/>
                </a:solidFill>
              </a:rPr>
              <a:t> </a:t>
            </a:r>
            <a:r>
              <a:rPr lang="en-US" dirty="0"/>
              <a:t>November 14</a:t>
            </a:r>
            <a:r>
              <a:rPr lang="en-US" baseline="30000" dirty="0"/>
              <a:t>th</a:t>
            </a:r>
            <a:r>
              <a:rPr lang="en-US" dirty="0"/>
              <a:t> at the UDAHS Gymnasium.  Doors open at 8:00am.  We look forward to seeing your team at the biggest Pep Rally…in the Valley!</a:t>
            </a:r>
          </a:p>
        </p:txBody>
      </p:sp>
    </p:spTree>
    <p:extLst>
      <p:ext uri="{BB962C8B-B14F-4D97-AF65-F5344CB8AC3E}">
        <p14:creationId xmlns:p14="http://schemas.microsoft.com/office/powerpoint/2010/main" val="17997385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340072"/>
            <a:ext cx="6553200" cy="8463855"/>
          </a:xfrm>
          <a:prstGeom prst="rect">
            <a:avLst/>
          </a:prstGeom>
          <a:noFill/>
        </p:spPr>
        <p:txBody>
          <a:bodyPr wrap="square" rtlCol="0">
            <a:spAutoFit/>
          </a:bodyPr>
          <a:lstStyle/>
          <a:p>
            <a:r>
              <a:rPr lang="en-US" sz="1200" b="1" dirty="0"/>
              <a:t>Pep Rally in the Valley</a:t>
            </a:r>
          </a:p>
          <a:p>
            <a:r>
              <a:rPr lang="en-US" sz="900" dirty="0"/>
              <a:t>The UDAHS Gymnasium is the setting for our most spirited event, the “Pep Rally in the Valley”.  Come and join the fun at this pep rally like event…This is NOT a competition!  Teams will perform and awards will be given to all!  Come show off your teams unique cheer style and abilities!!  Fan and spectator admission fee is $5.00 for all, children 5 and under are free.</a:t>
            </a:r>
          </a:p>
          <a:p>
            <a:endParaRPr lang="en-US" sz="1100" dirty="0"/>
          </a:p>
          <a:p>
            <a:r>
              <a:rPr lang="en-US" sz="1200" b="1" dirty="0"/>
              <a:t>Squad Divisions and Regulations</a:t>
            </a:r>
          </a:p>
          <a:p>
            <a:r>
              <a:rPr lang="en-US" sz="900" dirty="0"/>
              <a:t>All UDA sponsored events will follow AACCA rules for high school and recreational teams. Routines should not be more than 2 ½ minutes long.  No coaches will be allowed on the mat during a performance.  All teams must be doing age and skill level appropriate stunts and pyramids.  </a:t>
            </a:r>
            <a:r>
              <a:rPr lang="en-US" sz="900" b="1" u="sng" dirty="0"/>
              <a:t>BASKET TOSSES ARE LIMITED TO HIGH SCHOOL LEVELS ONLY!!!  </a:t>
            </a:r>
            <a:r>
              <a:rPr lang="en-US" sz="900" dirty="0"/>
              <a:t>All divisions will be offered; however, UDA reserves the right to add, combine, or delete divisions as needed.  We will perform on a regulation size cheer mat 54’ x 42’.</a:t>
            </a:r>
          </a:p>
          <a:p>
            <a:endParaRPr lang="en-US" sz="1100" dirty="0"/>
          </a:p>
          <a:p>
            <a:r>
              <a:rPr lang="en-US" sz="1200" b="1" dirty="0"/>
              <a:t>Jump off and Tumble off </a:t>
            </a:r>
          </a:p>
          <a:p>
            <a:r>
              <a:rPr lang="en-US" sz="900" dirty="0"/>
              <a:t>Competitors will be asked to perform a toe-touch or double toe-touch.  The best jumper will advance to the next round.  This process will continue until a winner is chosen.  During the tumble off , each participant will be asked to perform his/her best tumbling pass.  The best tumbler will advance to the next round.  This process will continue until a winner is chosen.  Registration for the jump off and tumble off will take place the day of the event and is not limited to cheerleaders!  Cost is $5 per event.</a:t>
            </a:r>
          </a:p>
          <a:p>
            <a:endParaRPr lang="en-US" sz="1100" dirty="0"/>
          </a:p>
          <a:p>
            <a:r>
              <a:rPr lang="en-US" sz="1200" b="1" dirty="0"/>
              <a:t>Toss off</a:t>
            </a:r>
          </a:p>
          <a:p>
            <a:r>
              <a:rPr lang="en-US" sz="900" dirty="0"/>
              <a:t>Competitors will be asked to perform their best basket toss.  Groups will consist of  4 to 5 team members, high school age only.  The best group will advance to the next round.  This process will continue until a group of winners is chosen.  Only the first place  group will  receive medals for each team member.  Registration for the toss off will take place the day of the event and is not limited to cheerleaders!  </a:t>
            </a:r>
            <a:r>
              <a:rPr lang="en-US" sz="900" b="1" dirty="0"/>
              <a:t>Cost is $5.00 </a:t>
            </a:r>
            <a:r>
              <a:rPr lang="en-US" sz="900" b="1" u="sng" dirty="0"/>
              <a:t>per participant </a:t>
            </a:r>
            <a:r>
              <a:rPr lang="en-US" sz="900" b="1" dirty="0"/>
              <a:t>to enter.</a:t>
            </a:r>
          </a:p>
          <a:p>
            <a:endParaRPr lang="en-US" sz="1200" b="1" dirty="0"/>
          </a:p>
          <a:p>
            <a:r>
              <a:rPr lang="en-US" sz="1200" b="1" dirty="0"/>
              <a:t>Mommy/Daughter Cheer off </a:t>
            </a:r>
          </a:p>
          <a:p>
            <a:r>
              <a:rPr lang="en-US" sz="900" dirty="0"/>
              <a:t>This event is open to any mommy/daughter team wanting to show off their moves!  You can showcase anything cheer related such as a cheer, a cute dance or something unique such as a made up cheer about you and your daughter.  You can throw in jumps, stunts or gymnastics and props if you wish!   Please keep the routine to no more than 2 minutes.  Cost is $5.00 to enter.  Awards will be given out.</a:t>
            </a:r>
          </a:p>
          <a:p>
            <a:r>
              <a:rPr lang="en-US" sz="1100" dirty="0"/>
              <a:t> </a:t>
            </a:r>
          </a:p>
          <a:p>
            <a:r>
              <a:rPr lang="en-US" sz="1200" b="1" dirty="0"/>
              <a:t>Daddy Jump off</a:t>
            </a:r>
          </a:p>
          <a:p>
            <a:r>
              <a:rPr lang="en-US" sz="900" dirty="0"/>
              <a:t>This event will be run the same as the jump off listed above.  This is a great and fun way for all those cheer dads out there to get involved and show your daughters how much you love them by competing against other cheer dads in our “Daddy Jump Off!”  Dads can sign up the day of the event.  Cost is $5.00 to enter.  This event is just for DADS!!!!  </a:t>
            </a:r>
            <a:r>
              <a:rPr lang="en-US" sz="900" b="1" u="sng" dirty="0"/>
              <a:t>Daughters will not be jumping with you!!!</a:t>
            </a:r>
          </a:p>
          <a:p>
            <a:endParaRPr lang="en-US" sz="1100" dirty="0"/>
          </a:p>
          <a:p>
            <a:r>
              <a:rPr lang="en-US" sz="1200" b="1" dirty="0"/>
              <a:t>Mascot Routines</a:t>
            </a:r>
          </a:p>
          <a:p>
            <a:r>
              <a:rPr lang="en-US" sz="900" dirty="0"/>
              <a:t>Your mascot is encouraged to perform a small skit/routine of your choosing.  Prop's such as signs, banners, </a:t>
            </a:r>
            <a:r>
              <a:rPr lang="en-US" sz="900" dirty="0" err="1"/>
              <a:t>poms</a:t>
            </a:r>
            <a:r>
              <a:rPr lang="en-US" sz="900" dirty="0"/>
              <a:t>, megaphones, etc. may be and are encouraged to be used during your mascots skit/routine.  This is meant to be silly and fun!  Just another way to get the crowd involved and have  a little fun between the schools!!!  Awards will be given out.  </a:t>
            </a:r>
            <a:r>
              <a:rPr lang="en-US" sz="900" u="sng" dirty="0"/>
              <a:t>Or just bring your mascot with your team!!!</a:t>
            </a:r>
          </a:p>
          <a:p>
            <a:endParaRPr lang="en-US" sz="1100" dirty="0"/>
          </a:p>
          <a:p>
            <a:r>
              <a:rPr lang="en-US" sz="1200" b="1" dirty="0"/>
              <a:t>Stands and Concessions</a:t>
            </a:r>
          </a:p>
          <a:p>
            <a:r>
              <a:rPr lang="en-US" sz="900" dirty="0"/>
              <a:t>The following stands and concessions will be available:</a:t>
            </a:r>
          </a:p>
          <a:p>
            <a:r>
              <a:rPr lang="en-US" sz="900" dirty="0"/>
              <a:t>Admission Table, Food/Concession Stand, T-shirt Sales, Signup stand for jump/tumble off, </a:t>
            </a:r>
          </a:p>
          <a:p>
            <a:r>
              <a:rPr lang="en-US" sz="900" dirty="0"/>
              <a:t>Cheer Gram Stand, Vendor stands, Raffles, etc.</a:t>
            </a:r>
          </a:p>
          <a:p>
            <a:endParaRPr lang="en-US" sz="1100" dirty="0"/>
          </a:p>
          <a:p>
            <a:r>
              <a:rPr lang="en-US" sz="1200" b="1" dirty="0"/>
              <a:t>Awards</a:t>
            </a:r>
          </a:p>
          <a:p>
            <a:r>
              <a:rPr lang="en-US" sz="900" dirty="0"/>
              <a:t>All teams in </a:t>
            </a:r>
            <a:r>
              <a:rPr lang="en-US" sz="900" u="sng" dirty="0"/>
              <a:t>every</a:t>
            </a:r>
            <a:r>
              <a:rPr lang="en-US" sz="900" dirty="0"/>
              <a:t> division </a:t>
            </a:r>
            <a:r>
              <a:rPr lang="en-US" sz="900" u="sng" dirty="0"/>
              <a:t>will</a:t>
            </a:r>
            <a:r>
              <a:rPr lang="en-US" sz="900" dirty="0"/>
              <a:t> receive an award.  All participants  will receive a participation ribbon.  The top three winners of the jump off, tumble off and mommy/daughter cheer off will receive an award.   All mascots will receive an award!  The first place  group in the toss off will receive medals for each team member.</a:t>
            </a:r>
          </a:p>
          <a:p>
            <a:endParaRPr lang="en-US" sz="1100" dirty="0"/>
          </a:p>
          <a:p>
            <a:r>
              <a:rPr lang="en-US" sz="1200" b="1" dirty="0"/>
              <a:t>Questions</a:t>
            </a:r>
          </a:p>
          <a:p>
            <a:r>
              <a:rPr lang="en-US" sz="900" dirty="0"/>
              <a:t>If you have questions regarding this event, please call Marcia Schell at 717-585-2041 or e-mail me at </a:t>
            </a:r>
            <a:r>
              <a:rPr lang="en-US" sz="900" dirty="0">
                <a:hlinkClick r:id="rId2"/>
              </a:rPr>
              <a:t>schellm@udasd.org</a:t>
            </a:r>
            <a:r>
              <a:rPr lang="en-US" sz="900" dirty="0"/>
              <a:t>. </a:t>
            </a:r>
          </a:p>
          <a:p>
            <a:r>
              <a:rPr lang="en-US" sz="900" dirty="0"/>
              <a:t>Please send all forms and payments to:</a:t>
            </a:r>
          </a:p>
          <a:p>
            <a:r>
              <a:rPr lang="en-US" sz="900" dirty="0"/>
              <a:t>Upper Dauphin High School</a:t>
            </a:r>
          </a:p>
          <a:p>
            <a:r>
              <a:rPr lang="en-US" sz="900" dirty="0"/>
              <a:t>220 N. Church St.</a:t>
            </a:r>
          </a:p>
          <a:p>
            <a:r>
              <a:rPr lang="en-US" sz="900" dirty="0"/>
              <a:t>Elizabethville, PA 17023</a:t>
            </a:r>
          </a:p>
          <a:p>
            <a:r>
              <a:rPr lang="en-US" sz="900" dirty="0"/>
              <a:t>Attn:  Marcia Schell</a:t>
            </a:r>
          </a:p>
        </p:txBody>
      </p:sp>
    </p:spTree>
    <p:extLst>
      <p:ext uri="{BB962C8B-B14F-4D97-AF65-F5344CB8AC3E}">
        <p14:creationId xmlns:p14="http://schemas.microsoft.com/office/powerpoint/2010/main" val="3442218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7200" y="228600"/>
            <a:ext cx="6019800" cy="8402300"/>
          </a:xfrm>
          <a:prstGeom prst="rect">
            <a:avLst/>
          </a:prstGeom>
          <a:noFill/>
        </p:spPr>
        <p:txBody>
          <a:bodyPr wrap="square" rtlCol="0">
            <a:spAutoFit/>
          </a:bodyPr>
          <a:lstStyle/>
          <a:p>
            <a:pPr algn="ctr"/>
            <a:r>
              <a:rPr lang="en-US" dirty="0"/>
              <a:t>Registration Form and Fee</a:t>
            </a:r>
          </a:p>
          <a:p>
            <a:pPr algn="ctr"/>
            <a:r>
              <a:rPr lang="en-US" dirty="0"/>
              <a:t>Due by </a:t>
            </a:r>
            <a:r>
              <a:rPr lang="en-US" b="1" u="sng" dirty="0"/>
              <a:t>October 1, 2026</a:t>
            </a:r>
          </a:p>
          <a:p>
            <a:endParaRPr lang="en-US" sz="1400" b="1" dirty="0"/>
          </a:p>
          <a:p>
            <a:endParaRPr lang="en-US" sz="1400" b="1" dirty="0"/>
          </a:p>
          <a:p>
            <a:r>
              <a:rPr lang="en-US" sz="1400" b="1" dirty="0"/>
              <a:t>Squad Entry Fees:</a:t>
            </a:r>
          </a:p>
          <a:p>
            <a:r>
              <a:rPr lang="en-US" sz="1400" dirty="0"/>
              <a:t>It is </a:t>
            </a:r>
            <a:r>
              <a:rPr lang="en-US" sz="1400" b="1" u="sng" dirty="0"/>
              <a:t>$30.00</a:t>
            </a:r>
            <a:r>
              <a:rPr lang="en-US" sz="1400" dirty="0"/>
              <a:t> </a:t>
            </a:r>
            <a:r>
              <a:rPr lang="en-US" sz="1400" b="1" u="sng" dirty="0"/>
              <a:t>per team </a:t>
            </a:r>
            <a:r>
              <a:rPr lang="en-US" sz="1400" dirty="0"/>
              <a:t>to register for the “Pep Rally in the Valley”!! Registration fee is non-refundable unless UDA cancels this event.</a:t>
            </a:r>
          </a:p>
          <a:p>
            <a:r>
              <a:rPr lang="en-US" sz="1400" dirty="0"/>
              <a:t>Make checks payable to “UDACBO”. </a:t>
            </a:r>
          </a:p>
          <a:p>
            <a:endParaRPr lang="en-US" sz="1400" dirty="0"/>
          </a:p>
          <a:p>
            <a:r>
              <a:rPr lang="en-US" sz="1400" dirty="0"/>
              <a:t>School or Team Name__________________________________________</a:t>
            </a:r>
          </a:p>
          <a:p>
            <a:endParaRPr lang="en-US" sz="1400" dirty="0"/>
          </a:p>
          <a:p>
            <a:r>
              <a:rPr lang="en-US" sz="1400" dirty="0"/>
              <a:t>Mascot______________________________________________________</a:t>
            </a:r>
          </a:p>
          <a:p>
            <a:endParaRPr lang="en-US" sz="1400" dirty="0"/>
          </a:p>
          <a:p>
            <a:r>
              <a:rPr lang="en-US" sz="1400" dirty="0"/>
              <a:t>School Colors_________________________________________________</a:t>
            </a:r>
          </a:p>
          <a:p>
            <a:endParaRPr lang="en-US" sz="1400" dirty="0"/>
          </a:p>
          <a:p>
            <a:r>
              <a:rPr lang="en-US" sz="1400" dirty="0"/>
              <a:t>Coaches’ Name(s)______________________________________________</a:t>
            </a:r>
          </a:p>
          <a:p>
            <a:endParaRPr lang="en-US" sz="1400" dirty="0"/>
          </a:p>
          <a:p>
            <a:r>
              <a:rPr lang="en-US" sz="1400" dirty="0"/>
              <a:t>Contact Person’s Address_______________________________________</a:t>
            </a:r>
          </a:p>
          <a:p>
            <a:endParaRPr lang="en-US" sz="1400" dirty="0"/>
          </a:p>
          <a:p>
            <a:r>
              <a:rPr lang="en-US" sz="1400" dirty="0"/>
              <a:t>____________________________________________________________</a:t>
            </a:r>
          </a:p>
          <a:p>
            <a:endParaRPr lang="en-US" sz="1400" dirty="0"/>
          </a:p>
          <a:p>
            <a:r>
              <a:rPr lang="en-US" sz="1400" dirty="0"/>
              <a:t>Daytime Phone_____________ 	Evening Phone___________</a:t>
            </a:r>
          </a:p>
          <a:p>
            <a:endParaRPr lang="en-US" sz="1400" dirty="0"/>
          </a:p>
          <a:p>
            <a:r>
              <a:rPr lang="en-US" sz="1400" dirty="0"/>
              <a:t>Email Address_______________ 	Cell Number_____________</a:t>
            </a:r>
          </a:p>
          <a:p>
            <a:endParaRPr lang="en-US" sz="1400" dirty="0"/>
          </a:p>
          <a:p>
            <a:endParaRPr lang="en-US" sz="1400" dirty="0"/>
          </a:p>
          <a:p>
            <a:r>
              <a:rPr lang="en-US" sz="1400" b="1" dirty="0"/>
              <a:t>Recreational and School Divisions			# on team</a:t>
            </a:r>
          </a:p>
          <a:p>
            <a:r>
              <a:rPr lang="en-US" sz="1400" dirty="0"/>
              <a:t>	</a:t>
            </a:r>
          </a:p>
          <a:p>
            <a:r>
              <a:rPr lang="en-US" sz="1400" dirty="0" err="1"/>
              <a:t>PeeWee</a:t>
            </a:r>
            <a:r>
              <a:rPr lang="en-US" sz="1400" dirty="0"/>
              <a:t> B 					________</a:t>
            </a:r>
          </a:p>
          <a:p>
            <a:r>
              <a:rPr lang="en-US" sz="1400" dirty="0" err="1"/>
              <a:t>PeeWee</a:t>
            </a:r>
            <a:r>
              <a:rPr lang="en-US" sz="1400" dirty="0"/>
              <a:t> A					________</a:t>
            </a:r>
          </a:p>
          <a:p>
            <a:r>
              <a:rPr lang="en-US" sz="1400" dirty="0"/>
              <a:t>Pony					________</a:t>
            </a:r>
          </a:p>
          <a:p>
            <a:r>
              <a:rPr lang="en-US" sz="1400" dirty="0"/>
              <a:t>Midget					________</a:t>
            </a:r>
          </a:p>
          <a:p>
            <a:r>
              <a:rPr lang="en-US" sz="1400" dirty="0"/>
              <a:t>Junior High (6</a:t>
            </a:r>
            <a:r>
              <a:rPr lang="en-US" sz="1400" baseline="30000" dirty="0"/>
              <a:t>th</a:t>
            </a:r>
            <a:r>
              <a:rPr lang="en-US" sz="1400" dirty="0"/>
              <a:t>, 7</a:t>
            </a:r>
            <a:r>
              <a:rPr lang="en-US" sz="1400" baseline="30000" dirty="0"/>
              <a:t>th</a:t>
            </a:r>
            <a:r>
              <a:rPr lang="en-US" sz="1400" dirty="0"/>
              <a:t> and 8</a:t>
            </a:r>
            <a:r>
              <a:rPr lang="en-US" sz="1400" baseline="30000" dirty="0"/>
              <a:t>th</a:t>
            </a:r>
            <a:r>
              <a:rPr lang="en-US" sz="1400" dirty="0"/>
              <a:t> grade)			________</a:t>
            </a:r>
          </a:p>
          <a:p>
            <a:r>
              <a:rPr lang="en-US" sz="1400" dirty="0"/>
              <a:t>JV (11</a:t>
            </a:r>
            <a:r>
              <a:rPr lang="en-US" sz="1400" baseline="30000" dirty="0"/>
              <a:t>th</a:t>
            </a:r>
            <a:r>
              <a:rPr lang="en-US" sz="1400" dirty="0"/>
              <a:t> grade and below)			________</a:t>
            </a:r>
          </a:p>
          <a:p>
            <a:r>
              <a:rPr lang="en-US" sz="1400" dirty="0"/>
              <a:t>Varsity (8</a:t>
            </a:r>
            <a:r>
              <a:rPr lang="en-US" sz="1400" baseline="30000" dirty="0"/>
              <a:t>th</a:t>
            </a:r>
            <a:r>
              <a:rPr lang="en-US" sz="1400" dirty="0"/>
              <a:t> – 12</a:t>
            </a:r>
            <a:r>
              <a:rPr lang="en-US" sz="1400" baseline="30000" dirty="0"/>
              <a:t>th</a:t>
            </a:r>
            <a:r>
              <a:rPr lang="en-US" sz="1400" dirty="0"/>
              <a:t> grade)				________</a:t>
            </a:r>
          </a:p>
          <a:p>
            <a:endParaRPr lang="en-US" sz="1400" dirty="0"/>
          </a:p>
          <a:p>
            <a:endParaRPr lang="en-US" sz="1400" dirty="0"/>
          </a:p>
          <a:p>
            <a:r>
              <a:rPr lang="en-US" sz="1400" b="1" dirty="0"/>
              <a:t>**UDA reserves the right to add, combine, or delete divisions as necessary.**</a:t>
            </a:r>
          </a:p>
        </p:txBody>
      </p:sp>
    </p:spTree>
    <p:extLst>
      <p:ext uri="{BB962C8B-B14F-4D97-AF65-F5344CB8AC3E}">
        <p14:creationId xmlns:p14="http://schemas.microsoft.com/office/powerpoint/2010/main" val="20627884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 y="381000"/>
            <a:ext cx="6400800" cy="9110186"/>
          </a:xfrm>
          <a:prstGeom prst="rect">
            <a:avLst/>
          </a:prstGeom>
          <a:noFill/>
        </p:spPr>
        <p:txBody>
          <a:bodyPr wrap="square" rtlCol="0">
            <a:spAutoFit/>
          </a:bodyPr>
          <a:lstStyle/>
          <a:p>
            <a:pPr algn="ctr"/>
            <a:r>
              <a:rPr lang="en-US" dirty="0"/>
              <a:t>Pep Rally in the Valley</a:t>
            </a:r>
          </a:p>
          <a:p>
            <a:pPr algn="ctr"/>
            <a:r>
              <a:rPr lang="en-US" dirty="0"/>
              <a:t>Liability Waiver</a:t>
            </a:r>
          </a:p>
          <a:p>
            <a:pPr algn="ctr"/>
            <a:r>
              <a:rPr lang="en-US" sz="1400" b="1" dirty="0"/>
              <a:t>**Teams will NOT be able to compete without a signed waiver.**  </a:t>
            </a:r>
          </a:p>
          <a:p>
            <a:pPr algn="ctr"/>
            <a:r>
              <a:rPr lang="en-US" sz="1400" b="1" dirty="0"/>
              <a:t>Coaches - Please mail in this waiver with all other paperwork.</a:t>
            </a:r>
          </a:p>
          <a:p>
            <a:pPr algn="ctr"/>
            <a:endParaRPr lang="en-US" sz="1400" b="1" dirty="0"/>
          </a:p>
          <a:p>
            <a:r>
              <a:rPr lang="en-US" sz="1400" dirty="0"/>
              <a:t>I give my team _________________ permission to participate in the </a:t>
            </a:r>
          </a:p>
          <a:p>
            <a:r>
              <a:rPr lang="en-US" sz="1400" dirty="0"/>
              <a:t>2026 – 2027 “Pep Rally in the Valley” event.</a:t>
            </a:r>
          </a:p>
          <a:p>
            <a:endParaRPr lang="en-US" sz="1400" dirty="0"/>
          </a:p>
          <a:p>
            <a:r>
              <a:rPr lang="en-US" sz="1400" dirty="0"/>
              <a:t>In granting permission for my team to participate in this event, I understand and      agree to the following conditions:</a:t>
            </a:r>
          </a:p>
          <a:p>
            <a:r>
              <a:rPr lang="en-US" sz="1400" dirty="0"/>
              <a:t> </a:t>
            </a:r>
          </a:p>
          <a:p>
            <a:pPr marL="342900" lvl="0" indent="-342900">
              <a:buAutoNum type="arabicPeriod"/>
            </a:pPr>
            <a:r>
              <a:rPr lang="en-US" sz="1400" dirty="0"/>
              <a:t>My team does not suffer from any known health or medication condition(s), that</a:t>
            </a:r>
          </a:p>
          <a:p>
            <a:pPr lvl="0"/>
            <a:r>
              <a:rPr lang="en-US" sz="1400" dirty="0"/>
              <a:t>         would prevent him/her from safely participating in this cheerleading event.</a:t>
            </a:r>
          </a:p>
          <a:p>
            <a:r>
              <a:rPr lang="en-US" sz="1400" dirty="0"/>
              <a:t> </a:t>
            </a:r>
          </a:p>
          <a:p>
            <a:pPr marL="342900" lvl="0" indent="-342900">
              <a:buAutoNum type="arabicPeriod" startAt="2"/>
            </a:pPr>
            <a:r>
              <a:rPr lang="en-US" sz="1400" dirty="0"/>
              <a:t>I understand and agree that my team is freely assuming the inherent risks</a:t>
            </a:r>
          </a:p>
          <a:p>
            <a:pPr lvl="0"/>
            <a:r>
              <a:rPr lang="en-US" sz="1400" dirty="0"/>
              <a:t>         associated with this cheerleading event, which may include the potential for</a:t>
            </a:r>
          </a:p>
          <a:p>
            <a:pPr lvl="0"/>
            <a:r>
              <a:rPr lang="en-US" sz="1400" dirty="0"/>
              <a:t>         injuries resulting from falls or participating in cheerleading stunts.</a:t>
            </a:r>
          </a:p>
          <a:p>
            <a:r>
              <a:rPr lang="en-US" sz="1400" dirty="0"/>
              <a:t> </a:t>
            </a:r>
          </a:p>
          <a:p>
            <a:pPr marL="342900" lvl="0" indent="-342900">
              <a:buAutoNum type="arabicPeriod" startAt="3"/>
            </a:pPr>
            <a:r>
              <a:rPr lang="en-US" sz="1400" dirty="0"/>
              <a:t>I understand and agree that if any of my team is injured while participating in this</a:t>
            </a:r>
          </a:p>
          <a:p>
            <a:pPr lvl="0"/>
            <a:r>
              <a:rPr lang="en-US" sz="1400" dirty="0"/>
              <a:t>         cheerleading result, the Upper Dauphin Area School District will not be </a:t>
            </a:r>
          </a:p>
          <a:p>
            <a:pPr lvl="0"/>
            <a:r>
              <a:rPr lang="en-US" sz="1400" dirty="0"/>
              <a:t>         responsible for the costs of any medical treatments or related expenses.</a:t>
            </a:r>
          </a:p>
          <a:p>
            <a:r>
              <a:rPr lang="en-US" sz="1400" dirty="0"/>
              <a:t> </a:t>
            </a:r>
          </a:p>
          <a:p>
            <a:pPr marL="342900" lvl="0" indent="-342900">
              <a:buAutoNum type="arabicPeriod" startAt="4"/>
            </a:pPr>
            <a:r>
              <a:rPr lang="en-US" sz="1400" dirty="0"/>
              <a:t>I understand that the Upper Dauphin Area High School (“UDAHS”) cheerleading</a:t>
            </a:r>
          </a:p>
          <a:p>
            <a:pPr lvl="0"/>
            <a:r>
              <a:rPr lang="en-US" sz="1400" dirty="0"/>
              <a:t>         coach will be taking photographs of participants at this event, and my team’s </a:t>
            </a:r>
          </a:p>
          <a:p>
            <a:pPr lvl="0"/>
            <a:r>
              <a:rPr lang="en-US" sz="1400" dirty="0"/>
              <a:t>         photograph may be used to promote the UDAHS cheerleading squad and/or this </a:t>
            </a:r>
          </a:p>
          <a:p>
            <a:pPr lvl="0"/>
            <a:r>
              <a:rPr lang="en-US" sz="1400" dirty="0"/>
              <a:t>         event.</a:t>
            </a:r>
          </a:p>
          <a:p>
            <a:endParaRPr lang="en-US" sz="1400" dirty="0"/>
          </a:p>
          <a:p>
            <a:r>
              <a:rPr lang="en-US" sz="1400" dirty="0"/>
              <a:t>By signing below I verify that I am the head coach of the team named above and agreed to the above conditions.</a:t>
            </a:r>
          </a:p>
          <a:p>
            <a:endParaRPr lang="en-US" sz="1400" dirty="0"/>
          </a:p>
          <a:p>
            <a:r>
              <a:rPr lang="en-US" sz="1400" dirty="0"/>
              <a:t>School/Team Name ______________________________________________</a:t>
            </a:r>
          </a:p>
          <a:p>
            <a:endParaRPr lang="en-US" sz="1400" dirty="0"/>
          </a:p>
          <a:p>
            <a:r>
              <a:rPr lang="en-US" sz="1400" dirty="0"/>
              <a:t>Head Coach Printed Name _________________________________________</a:t>
            </a:r>
          </a:p>
          <a:p>
            <a:endParaRPr lang="en-US" sz="1400" dirty="0"/>
          </a:p>
          <a:p>
            <a:r>
              <a:rPr lang="en-US" sz="1400" dirty="0"/>
              <a:t>Head Coaches Signature___________________________________________</a:t>
            </a:r>
          </a:p>
          <a:p>
            <a:endParaRPr lang="en-US" sz="1400" dirty="0"/>
          </a:p>
          <a:p>
            <a:r>
              <a:rPr lang="en-US" sz="1400" dirty="0"/>
              <a:t>Head Coaches e-mail and cell# ______________________________________</a:t>
            </a:r>
          </a:p>
          <a:p>
            <a:endParaRPr lang="en-US" sz="1400" dirty="0"/>
          </a:p>
          <a:p>
            <a:r>
              <a:rPr lang="en-US" sz="1400" dirty="0"/>
              <a:t>Date_____________________________</a:t>
            </a:r>
          </a:p>
          <a:p>
            <a:endParaRPr lang="en-US" dirty="0"/>
          </a:p>
        </p:txBody>
      </p:sp>
    </p:spTree>
    <p:extLst>
      <p:ext uri="{BB962C8B-B14F-4D97-AF65-F5344CB8AC3E}">
        <p14:creationId xmlns:p14="http://schemas.microsoft.com/office/powerpoint/2010/main" val="13743629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5750" y="308670"/>
            <a:ext cx="6324600" cy="8987076"/>
          </a:xfrm>
          <a:prstGeom prst="rect">
            <a:avLst/>
          </a:prstGeom>
          <a:noFill/>
        </p:spPr>
        <p:txBody>
          <a:bodyPr wrap="square" rtlCol="0">
            <a:spAutoFit/>
          </a:bodyPr>
          <a:lstStyle/>
          <a:p>
            <a:pPr algn="ctr"/>
            <a:r>
              <a:rPr lang="en-US" dirty="0"/>
              <a:t>Team Roster</a:t>
            </a:r>
          </a:p>
          <a:p>
            <a:pPr algn="ctr"/>
            <a:r>
              <a:rPr lang="en-US" sz="1400" dirty="0"/>
              <a:t>Please complete roster for </a:t>
            </a:r>
            <a:r>
              <a:rPr lang="en-US" sz="1400" b="1" dirty="0"/>
              <a:t>each team </a:t>
            </a:r>
            <a:r>
              <a:rPr lang="en-US" sz="1400" dirty="0"/>
              <a:t>participating.</a:t>
            </a:r>
          </a:p>
          <a:p>
            <a:pPr algn="ctr"/>
            <a:r>
              <a:rPr lang="en-US" sz="1400" b="1" dirty="0"/>
              <a:t>Rosters must be sent with registration forms.</a:t>
            </a:r>
          </a:p>
          <a:p>
            <a:pPr algn="ctr"/>
            <a:endParaRPr lang="en-US" sz="1400" b="1" dirty="0"/>
          </a:p>
          <a:p>
            <a:r>
              <a:rPr lang="en-US" sz="1400" b="1" dirty="0"/>
              <a:t>Name			Age	Date of Birth	M/F</a:t>
            </a:r>
          </a:p>
          <a:p>
            <a:r>
              <a:rPr lang="en-US" sz="1400" b="1" dirty="0"/>
              <a:t>						</a:t>
            </a:r>
            <a:r>
              <a:rPr lang="en-US" sz="1000" b="1" dirty="0"/>
              <a:t>circle</a:t>
            </a:r>
          </a:p>
          <a:p>
            <a:r>
              <a:rPr lang="en-US" sz="1400" dirty="0"/>
              <a:t>1._________________________	_____	___________	M/F</a:t>
            </a:r>
          </a:p>
          <a:p>
            <a:r>
              <a:rPr lang="en-US" sz="1400" dirty="0"/>
              <a:t>2._________________________	_____	___________	M/F</a:t>
            </a:r>
          </a:p>
          <a:p>
            <a:r>
              <a:rPr lang="en-US" sz="1400" dirty="0"/>
              <a:t>3._________________________	_____	___________	M/F</a:t>
            </a:r>
          </a:p>
          <a:p>
            <a:r>
              <a:rPr lang="en-US" sz="1400" dirty="0"/>
              <a:t>4._________________________	_____	___________	M/F</a:t>
            </a:r>
          </a:p>
          <a:p>
            <a:r>
              <a:rPr lang="en-US" sz="1400" dirty="0"/>
              <a:t>5._________________________	_____	___________	M/F</a:t>
            </a:r>
          </a:p>
          <a:p>
            <a:r>
              <a:rPr lang="en-US" sz="1400" dirty="0"/>
              <a:t>6._________________________	_____	___________	M/F</a:t>
            </a:r>
          </a:p>
          <a:p>
            <a:r>
              <a:rPr lang="en-US" sz="1400" dirty="0"/>
              <a:t>7._________________________	_____	___________	M/F</a:t>
            </a:r>
          </a:p>
          <a:p>
            <a:r>
              <a:rPr lang="en-US" sz="1400" dirty="0"/>
              <a:t>8._________________________	_____	___________	M/F</a:t>
            </a:r>
          </a:p>
          <a:p>
            <a:r>
              <a:rPr lang="en-US" sz="1400" dirty="0"/>
              <a:t>9._________________________	_____	___________	M/F</a:t>
            </a:r>
          </a:p>
          <a:p>
            <a:r>
              <a:rPr lang="en-US" sz="1400" dirty="0"/>
              <a:t>10.________________________	_____	___________	M/F</a:t>
            </a:r>
          </a:p>
          <a:p>
            <a:r>
              <a:rPr lang="en-US" sz="1400" dirty="0"/>
              <a:t>11.________________________	_____	___________	M/F</a:t>
            </a:r>
          </a:p>
          <a:p>
            <a:r>
              <a:rPr lang="en-US" sz="1400" dirty="0"/>
              <a:t>12.________________________	_____	___________	M/F</a:t>
            </a:r>
          </a:p>
          <a:p>
            <a:r>
              <a:rPr lang="en-US" sz="1400" dirty="0"/>
              <a:t>13.________________________	_____	___________	M/F</a:t>
            </a:r>
          </a:p>
          <a:p>
            <a:r>
              <a:rPr lang="en-US" sz="1400" dirty="0"/>
              <a:t>14.________________________	_____	___________	M/F</a:t>
            </a:r>
          </a:p>
          <a:p>
            <a:r>
              <a:rPr lang="en-US" sz="1400" dirty="0"/>
              <a:t>15.________________________	_____	___________	M/F</a:t>
            </a:r>
          </a:p>
          <a:p>
            <a:r>
              <a:rPr lang="en-US" sz="1400" dirty="0"/>
              <a:t>16.________________________	_____	___________	M/F</a:t>
            </a:r>
          </a:p>
          <a:p>
            <a:r>
              <a:rPr lang="en-US" sz="1400" dirty="0"/>
              <a:t>17.________________________	_____	___________	M/F</a:t>
            </a:r>
          </a:p>
          <a:p>
            <a:r>
              <a:rPr lang="en-US" sz="1400" dirty="0"/>
              <a:t>18.________________________	_____	___________	M/F</a:t>
            </a:r>
          </a:p>
          <a:p>
            <a:r>
              <a:rPr lang="en-US" sz="1400" dirty="0"/>
              <a:t>19.________________________	_____	___________	M/F</a:t>
            </a:r>
          </a:p>
          <a:p>
            <a:r>
              <a:rPr lang="en-US" sz="1400" dirty="0"/>
              <a:t>20.________________________	_____	___________	M/F</a:t>
            </a:r>
          </a:p>
          <a:p>
            <a:r>
              <a:rPr lang="en-US" sz="1400" dirty="0"/>
              <a:t>21.________________________	_____	___________	M/F</a:t>
            </a:r>
          </a:p>
          <a:p>
            <a:r>
              <a:rPr lang="en-US" sz="1400" dirty="0"/>
              <a:t>22.________________________	_____	___________	M/F</a:t>
            </a:r>
          </a:p>
          <a:p>
            <a:r>
              <a:rPr lang="en-US" sz="1400" dirty="0"/>
              <a:t>23.________________________	_____	___________	M/F</a:t>
            </a:r>
          </a:p>
          <a:p>
            <a:r>
              <a:rPr lang="en-US" sz="1400" dirty="0"/>
              <a:t>24.________________________	_____	___________	M/F</a:t>
            </a:r>
          </a:p>
          <a:p>
            <a:r>
              <a:rPr lang="en-US" sz="1400" dirty="0"/>
              <a:t>25.________________________	_____	___________	M/F</a:t>
            </a:r>
          </a:p>
          <a:p>
            <a:r>
              <a:rPr lang="en-US" sz="1400" dirty="0"/>
              <a:t>26.________________________	_____	___________	M/F</a:t>
            </a:r>
          </a:p>
          <a:p>
            <a:r>
              <a:rPr lang="en-US" sz="1400" dirty="0"/>
              <a:t>27.________________________	_____	___________	M/F</a:t>
            </a:r>
          </a:p>
          <a:p>
            <a:r>
              <a:rPr lang="en-US" sz="1400" dirty="0"/>
              <a:t>28.________________________	_____	___________	M/F</a:t>
            </a:r>
          </a:p>
          <a:p>
            <a:r>
              <a:rPr lang="en-US" sz="1400" dirty="0"/>
              <a:t>29.________________________	_____	___________	M/F</a:t>
            </a:r>
          </a:p>
          <a:p>
            <a:r>
              <a:rPr lang="en-US" sz="1400" dirty="0"/>
              <a:t>30.________________________	_____	___________	M/F</a:t>
            </a:r>
          </a:p>
          <a:p>
            <a:r>
              <a:rPr lang="en-US" sz="1400" dirty="0"/>
              <a:t>31.________________________	_____	___________	M/F</a:t>
            </a:r>
          </a:p>
          <a:p>
            <a:r>
              <a:rPr lang="en-US" sz="1400" dirty="0"/>
              <a:t>32.________________________	_____	___________	M/F</a:t>
            </a:r>
          </a:p>
          <a:p>
            <a:r>
              <a:rPr lang="en-US" sz="1400" dirty="0"/>
              <a:t>33.________________________	_____	___________	M/F</a:t>
            </a:r>
          </a:p>
          <a:p>
            <a:r>
              <a:rPr lang="en-US" sz="1400" dirty="0"/>
              <a:t>34.________________________	_____	___________	M/F</a:t>
            </a:r>
          </a:p>
          <a:p>
            <a:endParaRPr lang="en-US" sz="1400" dirty="0"/>
          </a:p>
        </p:txBody>
      </p:sp>
    </p:spTree>
    <p:extLst>
      <p:ext uri="{BB962C8B-B14F-4D97-AF65-F5344CB8AC3E}">
        <p14:creationId xmlns:p14="http://schemas.microsoft.com/office/powerpoint/2010/main" val="9559462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889</TotalTime>
  <Words>1855</Words>
  <Application>Microsoft Office PowerPoint</Application>
  <PresentationFormat>On-screen Show (4:3)</PresentationFormat>
  <Paragraphs>155</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Bell MT</vt:lpstr>
      <vt:lpstr>Calibri</vt:lpstr>
      <vt:lpstr>Office Theme</vt:lpstr>
      <vt:lpstr>UDA</vt:lpstr>
      <vt:lpstr>PowerPoint Presentation</vt:lpstr>
      <vt:lpstr>PowerPoint Presentation</vt:lpstr>
      <vt:lpstr>PowerPoint Presentation</vt:lpstr>
      <vt:lpstr>PowerPoint Presentation</vt:lpstr>
    </vt:vector>
  </TitlesOfParts>
  <Company>Upper Dauphin Area School District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UDA</dc:title>
  <dc:creator>Marcia Schell</dc:creator>
  <cp:lastModifiedBy>Marcia Schell</cp:lastModifiedBy>
  <cp:revision>80</cp:revision>
  <cp:lastPrinted>2018-05-04T13:46:21Z</cp:lastPrinted>
  <dcterms:created xsi:type="dcterms:W3CDTF">2011-11-15T18:29:31Z</dcterms:created>
  <dcterms:modified xsi:type="dcterms:W3CDTF">2026-05-12T14:31:46Z</dcterms:modified>
</cp:coreProperties>
</file>